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83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246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963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178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348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168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632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100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826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422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036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2E36A-A78A-4A3F-A111-572F7341CF7A}" type="datetimeFigureOut">
              <a:rPr lang="en-CA" smtClean="0"/>
              <a:t>13/02/2016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99B3A-4885-4892-B941-C4ADF8462F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44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075240" cy="1066130"/>
          </a:xfrm>
        </p:spPr>
        <p:txBody>
          <a:bodyPr>
            <a:normAutofit fontScale="90000"/>
          </a:bodyPr>
          <a:lstStyle/>
          <a:p>
            <a:r>
              <a:rPr lang="en-CA" sz="3600" b="1" dirty="0"/>
              <a:t>Henri Matisse</a:t>
            </a:r>
            <a:r>
              <a:rPr lang="en-CA" sz="3600" dirty="0"/>
              <a:t/>
            </a:r>
            <a:br>
              <a:rPr lang="en-CA" sz="3600" dirty="0"/>
            </a:br>
            <a:r>
              <a:rPr lang="en-CA" sz="3600" dirty="0"/>
              <a:t>December 31, 1869 - November 3, 1954</a:t>
            </a:r>
            <a:br>
              <a:rPr lang="en-CA" sz="3600" dirty="0"/>
            </a:br>
            <a:r>
              <a:rPr lang="en-CA" sz="3600" dirty="0"/>
              <a:t>France</a:t>
            </a:r>
            <a:r>
              <a:rPr lang="en-CA" dirty="0"/>
              <a:t/>
            </a:r>
            <a:br>
              <a:rPr lang="en-CA" dirty="0"/>
            </a:b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628800"/>
            <a:ext cx="8352928" cy="1584176"/>
          </a:xfrm>
        </p:spPr>
        <p:txBody>
          <a:bodyPr>
            <a:normAutofit/>
          </a:bodyPr>
          <a:lstStyle/>
          <a:p>
            <a:r>
              <a:rPr lang="en-CA" dirty="0"/>
              <a:t>In 1889, Henri became sick. His mother got him some art supplies to keep </a:t>
            </a:r>
            <a:r>
              <a:rPr lang="en-CA" dirty="0" smtClean="0"/>
              <a:t>him </a:t>
            </a:r>
            <a:r>
              <a:rPr lang="en-CA" dirty="0"/>
              <a:t>busy. He fell in love with painting and art. </a:t>
            </a:r>
            <a:r>
              <a:rPr lang="en-CA" smtClean="0"/>
              <a:t>Henri </a:t>
            </a:r>
            <a:r>
              <a:rPr lang="en-CA" dirty="0"/>
              <a:t>decided </a:t>
            </a:r>
            <a:r>
              <a:rPr lang="en-CA" dirty="0" smtClean="0"/>
              <a:t>to </a:t>
            </a:r>
            <a:r>
              <a:rPr lang="en-CA" dirty="0"/>
              <a:t>become an artist.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79912" y="6093296"/>
            <a:ext cx="6562055" cy="639762"/>
          </a:xfrm>
        </p:spPr>
        <p:txBody>
          <a:bodyPr>
            <a:normAutofit/>
          </a:bodyPr>
          <a:lstStyle/>
          <a:p>
            <a:r>
              <a:rPr lang="en-CA" dirty="0" smtClean="0"/>
              <a:t>www.oneschoolroom.ca/henri-matisse/</a:t>
            </a:r>
            <a:endParaRPr lang="en-CA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56992"/>
            <a:ext cx="2867044" cy="2805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01008"/>
            <a:ext cx="40386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630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39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Henri Matisse December 31, 1869 - November 3, 1954 France 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Henri Matisse December 31, 1869 - November 3, 1954 France</dc:title>
  <dc:creator>Tanya</dc:creator>
  <cp:lastModifiedBy>Tanya</cp:lastModifiedBy>
  <cp:revision>4</cp:revision>
  <dcterms:created xsi:type="dcterms:W3CDTF">2015-10-15T04:17:21Z</dcterms:created>
  <dcterms:modified xsi:type="dcterms:W3CDTF">2016-02-13T17:00:00Z</dcterms:modified>
</cp:coreProperties>
</file>