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E9DD-DC12-471D-9230-668C126EF2AB}" type="datetimeFigureOut">
              <a:rPr lang="en-CA" smtClean="0"/>
              <a:t>04/08/2014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6216-CBBE-4854-8E97-9F094CC085E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E9DD-DC12-471D-9230-668C126EF2AB}" type="datetimeFigureOut">
              <a:rPr lang="en-CA" smtClean="0"/>
              <a:t>04/08/2014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6216-CBBE-4854-8E97-9F094CC085E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E9DD-DC12-471D-9230-668C126EF2AB}" type="datetimeFigureOut">
              <a:rPr lang="en-CA" smtClean="0"/>
              <a:t>04/08/2014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6216-CBBE-4854-8E97-9F094CC085EC}" type="slidenum">
              <a:rPr lang="en-CA" smtClean="0"/>
              <a:t>‹#›</a:t>
            </a:fld>
            <a:endParaRPr lang="en-C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E9DD-DC12-471D-9230-668C126EF2AB}" type="datetimeFigureOut">
              <a:rPr lang="en-CA" smtClean="0"/>
              <a:t>04/08/2014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6216-CBBE-4854-8E97-9F094CC085EC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E9DD-DC12-471D-9230-668C126EF2AB}" type="datetimeFigureOut">
              <a:rPr lang="en-CA" smtClean="0"/>
              <a:t>04/08/2014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6216-CBBE-4854-8E97-9F094CC085E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E9DD-DC12-471D-9230-668C126EF2AB}" type="datetimeFigureOut">
              <a:rPr lang="en-CA" smtClean="0"/>
              <a:t>04/08/2014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6216-CBBE-4854-8E97-9F094CC085EC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E9DD-DC12-471D-9230-668C126EF2AB}" type="datetimeFigureOut">
              <a:rPr lang="en-CA" smtClean="0"/>
              <a:t>04/08/2014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6216-CBBE-4854-8E97-9F094CC085E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E9DD-DC12-471D-9230-668C126EF2AB}" type="datetimeFigureOut">
              <a:rPr lang="en-CA" smtClean="0"/>
              <a:t>04/08/2014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6216-CBBE-4854-8E97-9F094CC085E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E9DD-DC12-471D-9230-668C126EF2AB}" type="datetimeFigureOut">
              <a:rPr lang="en-CA" smtClean="0"/>
              <a:t>04/08/2014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6216-CBBE-4854-8E97-9F094CC085E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E9DD-DC12-471D-9230-668C126EF2AB}" type="datetimeFigureOut">
              <a:rPr lang="en-CA" smtClean="0"/>
              <a:t>04/08/2014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6216-CBBE-4854-8E97-9F094CC085EC}" type="slidenum">
              <a:rPr lang="en-CA" smtClean="0"/>
              <a:t>‹#›</a:t>
            </a:fld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E9DD-DC12-471D-9230-668C126EF2AB}" type="datetimeFigureOut">
              <a:rPr lang="en-CA" smtClean="0"/>
              <a:t>04/08/2014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6216-CBBE-4854-8E97-9F094CC085EC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E1E9DD-DC12-471D-9230-668C126EF2AB}" type="datetimeFigureOut">
              <a:rPr lang="en-CA" smtClean="0"/>
              <a:t>04/08/2014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DD6216-CBBE-4854-8E97-9F094CC085EC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Best Job in the World</a:t>
            </a:r>
            <a:endParaRPr lang="en-C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325154" cy="425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3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772400" cy="1524000"/>
          </a:xfrm>
        </p:spPr>
        <p:txBody>
          <a:bodyPr>
            <a:noAutofit/>
          </a:bodyPr>
          <a:lstStyle/>
          <a:p>
            <a:pPr algn="l"/>
            <a:r>
              <a:rPr lang="en-CA" sz="2000" dirty="0"/>
              <a:t>Where is Matt: www.youtube.com/watch?v=zlfKdbWwruY</a:t>
            </a:r>
            <a:br>
              <a:rPr lang="en-CA" sz="2000" dirty="0"/>
            </a:br>
            <a:r>
              <a:rPr lang="en-CA" sz="2000" dirty="0"/>
              <a:t>Best Job Ad:  www.youtube.com/watch?v=VGH9C9GAnrE</a:t>
            </a:r>
            <a:br>
              <a:rPr lang="en-CA" sz="2000" dirty="0"/>
            </a:br>
            <a:r>
              <a:rPr lang="en-CA" sz="2000" dirty="0"/>
              <a:t>Presentations: </a:t>
            </a:r>
            <a:br>
              <a:rPr lang="en-CA" sz="2000" dirty="0"/>
            </a:br>
            <a:r>
              <a:rPr lang="en-CA" sz="2000" dirty="0"/>
              <a:t>•	</a:t>
            </a:r>
            <a:r>
              <a:rPr lang="en-CA" sz="2000" dirty="0" err="1"/>
              <a:t>Aajaan</a:t>
            </a:r>
            <a:r>
              <a:rPr lang="en-CA" sz="2000" dirty="0"/>
              <a:t>:  www.youtube.com/watch?v=nXTNstR_8Jk</a:t>
            </a:r>
            <a:br>
              <a:rPr lang="en-CA" sz="2000" dirty="0"/>
            </a:br>
            <a:r>
              <a:rPr lang="en-CA" sz="2000" dirty="0"/>
              <a:t>•	Ben: www.youtube.com/watch?v=PnosVJfDrpY</a:t>
            </a:r>
            <a:br>
              <a:rPr lang="en-CA" sz="2000" dirty="0"/>
            </a:br>
            <a:r>
              <a:rPr lang="en-CA" sz="2000" dirty="0"/>
              <a:t>•	Hailey:  www.youtube.com/watch?v=SKbVcTOBSAk</a:t>
            </a:r>
            <a:br>
              <a:rPr lang="en-CA" sz="2000" dirty="0"/>
            </a:br>
            <a:r>
              <a:rPr lang="en-CA" sz="2000" dirty="0"/>
              <a:t>•	</a:t>
            </a:r>
            <a:r>
              <a:rPr lang="en-CA" sz="2000" dirty="0" err="1"/>
              <a:t>Jeweon</a:t>
            </a:r>
            <a:r>
              <a:rPr lang="en-CA" sz="2000" dirty="0"/>
              <a:t>:  www.youtube.com/watch?v=j2t4AeSXcjg</a:t>
            </a:r>
            <a:br>
              <a:rPr lang="en-CA" sz="2000" dirty="0"/>
            </a:br>
            <a:r>
              <a:rPr lang="en-CA" sz="2000" dirty="0"/>
              <a:t>•	Clair: www.youtube.com/watch?v=q82f6BJ_Ivw</a:t>
            </a:r>
            <a:br>
              <a:rPr lang="en-CA" sz="2000" dirty="0"/>
            </a:br>
            <a:r>
              <a:rPr lang="en-CA" sz="2000" dirty="0"/>
              <a:t/>
            </a:r>
            <a:br>
              <a:rPr lang="en-CA" sz="2000" dirty="0"/>
            </a:br>
            <a:r>
              <a:rPr lang="en-CA" sz="2000" dirty="0"/>
              <a:t/>
            </a:r>
            <a:br>
              <a:rPr lang="en-CA" sz="2000" dirty="0"/>
            </a:br>
            <a:r>
              <a:rPr lang="en-CA" sz="2000" dirty="0"/>
              <a:t/>
            </a:r>
            <a:br>
              <a:rPr lang="en-CA" sz="2000" dirty="0"/>
            </a:br>
            <a:r>
              <a:rPr lang="en-CA" sz="2000" dirty="0"/>
              <a:t/>
            </a:r>
            <a:br>
              <a:rPr lang="en-CA" sz="2000" dirty="0"/>
            </a:br>
            <a:endParaRPr lang="en-CA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640" y="476672"/>
            <a:ext cx="6417734" cy="939801"/>
          </a:xfrm>
        </p:spPr>
        <p:txBody>
          <a:bodyPr/>
          <a:lstStyle/>
          <a:p>
            <a:r>
              <a:rPr lang="en-CA" dirty="0" smtClean="0"/>
              <a:t>Videos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15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54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7124328" cy="1080120"/>
          </a:xfrm>
        </p:spPr>
        <p:txBody>
          <a:bodyPr/>
          <a:lstStyle/>
          <a:p>
            <a:r>
              <a:rPr lang="en-CA" dirty="0" smtClean="0"/>
              <a:t>Videos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7416824" cy="396044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CA" sz="5500" dirty="0" smtClean="0"/>
              <a:t>1.  Where </a:t>
            </a:r>
            <a:r>
              <a:rPr lang="en-CA" sz="5500" dirty="0"/>
              <a:t>is Matt: www.youtube.com/watch?v=zlfKdbWwruY</a:t>
            </a:r>
          </a:p>
          <a:p>
            <a:pPr algn="l"/>
            <a:r>
              <a:rPr lang="en-CA" sz="5500" dirty="0" smtClean="0"/>
              <a:t>2.  Best </a:t>
            </a:r>
            <a:r>
              <a:rPr lang="en-CA" sz="5500" dirty="0"/>
              <a:t>Job Ad:  www.youtube.com/watch?v=VGH9C9GAnrE</a:t>
            </a:r>
          </a:p>
          <a:p>
            <a:pPr algn="l"/>
            <a:r>
              <a:rPr lang="en-CA" sz="5500" smtClean="0"/>
              <a:t>3.  Presentations</a:t>
            </a:r>
            <a:r>
              <a:rPr lang="en-CA" sz="5500" dirty="0"/>
              <a:t>: </a:t>
            </a:r>
          </a:p>
          <a:p>
            <a:pPr algn="l"/>
            <a:r>
              <a:rPr lang="en-CA" sz="5500" dirty="0"/>
              <a:t>•	</a:t>
            </a:r>
            <a:r>
              <a:rPr lang="en-CA" sz="5500" dirty="0" err="1"/>
              <a:t>Aajaan</a:t>
            </a:r>
            <a:r>
              <a:rPr lang="en-CA" sz="5500" dirty="0"/>
              <a:t>:  www.youtube.com/watch?v=nXTNstR_8Jk</a:t>
            </a:r>
          </a:p>
          <a:p>
            <a:pPr algn="l"/>
            <a:r>
              <a:rPr lang="en-CA" sz="5500" dirty="0"/>
              <a:t>•	Ben: www.youtube.com/watch?v=PnosVJfDrpY</a:t>
            </a:r>
          </a:p>
          <a:p>
            <a:pPr algn="l"/>
            <a:r>
              <a:rPr lang="en-CA" sz="5500" dirty="0"/>
              <a:t>•	Hailey:  www.youtube.com/watch?v=SKbVcTOBSAk</a:t>
            </a:r>
          </a:p>
          <a:p>
            <a:pPr algn="l"/>
            <a:r>
              <a:rPr lang="en-CA" sz="5500" dirty="0"/>
              <a:t>•	</a:t>
            </a:r>
            <a:r>
              <a:rPr lang="en-CA" sz="5500" dirty="0" err="1"/>
              <a:t>Jeweon</a:t>
            </a:r>
            <a:r>
              <a:rPr lang="en-CA" sz="5500" dirty="0"/>
              <a:t>:  www.youtube.com/watch?v=j2t4AeSXcjg</a:t>
            </a:r>
          </a:p>
          <a:p>
            <a:pPr algn="l"/>
            <a:r>
              <a:rPr lang="en-CA" sz="5500" dirty="0"/>
              <a:t>•	Clair: www.youtube.com/watch?v=q82f6BJ_Ivw</a:t>
            </a:r>
          </a:p>
          <a:p>
            <a:endParaRPr lang="en-CA" sz="5500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37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780108"/>
          </a:xfrm>
        </p:spPr>
        <p:txBody>
          <a:bodyPr/>
          <a:lstStyle/>
          <a:p>
            <a:r>
              <a:rPr lang="en-CA" dirty="0" smtClean="0"/>
              <a:t>I would like to live on a tropical island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2976"/>
            <a:ext cx="6667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4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 would have a high quality of life.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6524012" cy="489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0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 would have a low cost of living.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72" y="2348880"/>
            <a:ext cx="720079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5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 new home will be very scenic.</a:t>
            </a:r>
            <a:endParaRPr lang="en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6" y="2204864"/>
            <a:ext cx="7047445" cy="439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8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 new life will be stress free.</a:t>
            </a:r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552728" cy="436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2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 will have many job opportunities.</a:t>
            </a:r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463499" cy="419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5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 will NOT have a high salary but I will make enough money.</a:t>
            </a:r>
            <a:endParaRPr lang="en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32798"/>
            <a:ext cx="5904656" cy="403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2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400600" cy="537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4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</TotalTime>
  <Words>96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The Best Job in the World</vt:lpstr>
      <vt:lpstr>I would like to live on a tropical island</vt:lpstr>
      <vt:lpstr>I would have a high quality of life.</vt:lpstr>
      <vt:lpstr>I would have a low cost of living.</vt:lpstr>
      <vt:lpstr>My new home will be very scenic.</vt:lpstr>
      <vt:lpstr>My new life will be stress free.</vt:lpstr>
      <vt:lpstr>I will have many job opportunities.</vt:lpstr>
      <vt:lpstr>I will NOT have a high salary but I will make enough money.</vt:lpstr>
      <vt:lpstr>PowerPoint Presentation</vt:lpstr>
      <vt:lpstr>Where is Matt: www.youtube.com/watch?v=zlfKdbWwruY Best Job Ad:  www.youtube.com/watch?v=VGH9C9GAnrE Presentations:  • Aajaan:  www.youtube.com/watch?v=nXTNstR_8Jk • Ben: www.youtube.com/watch?v=PnosVJfDrpY • Hailey:  www.youtube.com/watch?v=SKbVcTOBSAk • Jeweon:  www.youtube.com/watch?v=j2t4AeSXcjg • Clair: www.youtube.com/watch?v=q82f6BJ_Ivw     </vt:lpstr>
      <vt:lpstr>PowerPoint Presentation</vt:lpstr>
      <vt:lpstr>Videos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would like to live on a tropical island</dc:title>
  <dc:creator>Campbell</dc:creator>
  <cp:lastModifiedBy>Campbell</cp:lastModifiedBy>
  <cp:revision>8</cp:revision>
  <dcterms:created xsi:type="dcterms:W3CDTF">2014-07-30T17:12:08Z</dcterms:created>
  <dcterms:modified xsi:type="dcterms:W3CDTF">2014-08-05T04:13:08Z</dcterms:modified>
</cp:coreProperties>
</file>